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95833"/>
  </p:normalViewPr>
  <p:slideViewPr>
    <p:cSldViewPr snapToGrid="0" snapToObjects="1">
      <p:cViewPr>
        <p:scale>
          <a:sx n="102" d="100"/>
          <a:sy n="102" d="100"/>
        </p:scale>
        <p:origin x="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72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05B73-9BE1-E340-9262-2D1C27E69443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13D55-AFA4-D246-94D3-EB8730096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58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Figure:</a:t>
            </a:r>
            <a:r>
              <a:rPr lang="en-US" baseline="0" dirty="0" smtClean="0"/>
              <a:t> (A) Google Earth view of the entire Salar Grande, highlighting the sampling regions named SG1 and SG2. (B) A top-down drone image of the slope of the hill at SG1, showing the sampling areas at the top and bottom of the hill. (C) A cross-section of a model halite nodule, showing the locations of samples taken from the top, middle and bottom of the nodule in respect to the nodule’s original orientation.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13D55-AFA4-D246-94D3-EB87300969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8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07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4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6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8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5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6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9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A6FFC-54A3-9B47-9521-F6FD0DD70DCF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3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1888" r="-2420"/>
          <a:stretch/>
        </p:blipFill>
        <p:spPr>
          <a:xfrm>
            <a:off x="898696" y="747907"/>
            <a:ext cx="3004804" cy="52700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715573" y="1905855"/>
            <a:ext cx="5270059" cy="2954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97915" y="1676468"/>
            <a:ext cx="1905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SG1- Top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39050" y="4172643"/>
            <a:ext cx="2382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SG1-Bottom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58709" y="1646828"/>
            <a:ext cx="1298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SG1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31314" y="4292552"/>
            <a:ext cx="1159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SG2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912371" y="1953822"/>
            <a:ext cx="611925" cy="3108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066463" y="4634308"/>
            <a:ext cx="591530" cy="26048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603067" y="1953822"/>
            <a:ext cx="309304" cy="460124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691890" y="4726641"/>
            <a:ext cx="309304" cy="460124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647549" y="1015451"/>
            <a:ext cx="1476022" cy="63825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27343" y="4726641"/>
            <a:ext cx="1476022" cy="638253"/>
          </a:xfrm>
          <a:prstGeom prst="rect">
            <a:avLst/>
          </a:prstGeom>
          <a:noFill/>
          <a:ln w="285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/>
          <a:srcRect l="8356" r="28396"/>
          <a:stretch/>
        </p:blipFill>
        <p:spPr>
          <a:xfrm>
            <a:off x="6927580" y="741319"/>
            <a:ext cx="4580622" cy="527664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709286" y="1445635"/>
            <a:ext cx="2203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Top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709286" y="2917978"/>
            <a:ext cx="2203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Middle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709285" y="4578620"/>
            <a:ext cx="2203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Bottom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98696" y="741319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A.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57633" y="738452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B.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27580" y="733686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C.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2974862" y="5640395"/>
            <a:ext cx="76449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17004" y="5640395"/>
            <a:ext cx="108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5km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20611" y="5640395"/>
            <a:ext cx="108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20m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446707" y="5640395"/>
            <a:ext cx="1088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6048415" y="5640395"/>
            <a:ext cx="57671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10566296" y="5621113"/>
            <a:ext cx="772686" cy="1928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377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101" r="-221"/>
          <a:stretch/>
        </p:blipFill>
        <p:spPr>
          <a:xfrm>
            <a:off x="1811425" y="607737"/>
            <a:ext cx="2748049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9854"/>
          <a:stretch/>
        </p:blipFill>
        <p:spPr>
          <a:xfrm>
            <a:off x="4659683" y="607737"/>
            <a:ext cx="2748049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5332"/>
          <a:stretch/>
        </p:blipFill>
        <p:spPr>
          <a:xfrm>
            <a:off x="1811425" y="3444656"/>
            <a:ext cx="2754824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8902"/>
          <a:stretch/>
        </p:blipFill>
        <p:spPr>
          <a:xfrm>
            <a:off x="4659683" y="3444656"/>
            <a:ext cx="2752039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11425" y="607737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A.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59683" y="607737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B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11424" y="3444656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9683" y="3444656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7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113</Words>
  <Application>Microsoft Macintosh PowerPoint</Application>
  <PresentationFormat>Widescreen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Helvetica Neue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German Uritskiy</dc:creator>
  <cp:lastModifiedBy>German Uritskiy</cp:lastModifiedBy>
  <cp:revision>7</cp:revision>
  <dcterms:created xsi:type="dcterms:W3CDTF">2019-11-20T22:32:51Z</dcterms:created>
  <dcterms:modified xsi:type="dcterms:W3CDTF">2019-11-21T20:58:14Z</dcterms:modified>
</cp:coreProperties>
</file>

<file path=docProps/thumbnail.jpeg>
</file>